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60" r:id="rId3"/>
    <p:sldId id="261" r:id="rId4"/>
    <p:sldId id="287" r:id="rId5"/>
    <p:sldId id="257" r:id="rId6"/>
    <p:sldId id="258" r:id="rId7"/>
    <p:sldId id="262" r:id="rId8"/>
    <p:sldId id="263" r:id="rId9"/>
    <p:sldId id="259" r:id="rId10"/>
    <p:sldId id="264" r:id="rId11"/>
    <p:sldId id="265" r:id="rId12"/>
    <p:sldId id="266" r:id="rId13"/>
    <p:sldId id="268" r:id="rId14"/>
    <p:sldId id="269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79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34" autoAdjust="0"/>
  </p:normalViewPr>
  <p:slideViewPr>
    <p:cSldViewPr>
      <p:cViewPr varScale="1">
        <p:scale>
          <a:sx n="70" d="100"/>
          <a:sy n="70" d="100"/>
        </p:scale>
        <p:origin x="1386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2648BF-D911-406F-9006-D03F487FF37B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F82284-C8F3-46FF-8EBB-514A0C7FE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0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F92-2DF9-4F3E-84BF-DE5877787367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46D0-568C-441D-B190-F58E04A05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97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F92-2DF9-4F3E-84BF-DE5877787367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46D0-568C-441D-B190-F58E04A05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107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F92-2DF9-4F3E-84BF-DE5877787367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46D0-568C-441D-B190-F58E04A05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850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F92-2DF9-4F3E-84BF-DE5877787367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46D0-568C-441D-B190-F58E04A05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36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F92-2DF9-4F3E-84BF-DE5877787367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46D0-568C-441D-B190-F58E04A05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06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F92-2DF9-4F3E-84BF-DE5877787367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46D0-568C-441D-B190-F58E04A05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880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F92-2DF9-4F3E-84BF-DE5877787367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46D0-568C-441D-B190-F58E04A05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823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F92-2DF9-4F3E-84BF-DE5877787367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46D0-568C-441D-B190-F58E04A05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103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F92-2DF9-4F3E-84BF-DE5877787367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46D0-568C-441D-B190-F58E04A05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599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F92-2DF9-4F3E-84BF-DE5877787367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46D0-568C-441D-B190-F58E04A05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131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F92-2DF9-4F3E-84BF-DE5877787367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46D0-568C-441D-B190-F58E04A05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72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E0F92-2DF9-4F3E-84BF-DE5877787367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C46D0-568C-441D-B190-F58E04A05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92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medium.com/@jonathan_hui/gan-some-cool-applications-of-gans-4c9ecca35900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medium.com/@jonathan_hui/gan-some-cool-applications-of-gans-4c9ecca35900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medium.com/@jonathan_hui/gan-some-cool-applications-of-gans-4c9ecca35900" TargetMode="Externa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medium.com/@jonathan_hui/gan-some-cool-applications-of-gans-4c9ecca35900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s://medium.com/@jonathan_hui/gan-some-cool-applications-of-gans-4c9ecca35900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medium.com/@jonathan_hui/gan-some-cool-applications-of-gans-4c9ecca35900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medium.com/@jonathan_hui/gan-some-cool-applications-of-gans-4c9ecca35900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CIfsB_EYsVI" TargetMode="External"/><Relationship Id="rId3" Type="http://schemas.openxmlformats.org/officeDocument/2006/relationships/hyperlink" Target="https://medium.com/deep-math-machine-learning-ai/ch-14-general-adversarial-networks-gans-with-math-1318faf46b43" TargetMode="External"/><Relationship Id="rId7" Type="http://schemas.openxmlformats.org/officeDocument/2006/relationships/hyperlink" Target="https://poloclub.github.io/ganlab/" TargetMode="External"/><Relationship Id="rId2" Type="http://schemas.openxmlformats.org/officeDocument/2006/relationships/hyperlink" Target="https://www.oreilly.com/learning/generative-adversarial-networks-for-beginner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Z6rxFNMGdn0&amp;list=PLrAXtmErZgOdP_8GztsuKi9nrraNbKKp4" TargetMode="External"/><Relationship Id="rId5" Type="http://schemas.openxmlformats.org/officeDocument/2006/relationships/hyperlink" Target="https://learning.acm.org/techtalks/adversarialml" TargetMode="External"/><Relationship Id="rId4" Type="http://schemas.openxmlformats.org/officeDocument/2006/relationships/hyperlink" Target="https://medium.com/ai-society/gans-from-scratch-1-a-deep-introduction-with-code-in-pytorch-and-tensorflow-cb03cdcdba0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amrit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amrit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2" descr="Image result for CEN"/>
          <p:cNvSpPr>
            <a:spLocks noGrp="1" noChangeAspect="1" noChangeArrowheads="1"/>
          </p:cNvSpPr>
          <p:nvPr>
            <p:ph type="ctrTitle"/>
          </p:nvPr>
        </p:nvSpPr>
        <p:spPr bwMode="auto">
          <a:xfrm>
            <a:off x="1143000" y="2155625"/>
            <a:ext cx="77724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5400" b="1" dirty="0" smtClean="0">
                <a:solidFill>
                  <a:srgbClr val="FF0000"/>
                </a:solidFill>
              </a:rPr>
              <a:t>GENERATIVE ADVERSARIAL NETWORKS (GAN)</a:t>
            </a:r>
            <a:endParaRPr lang="en-US" sz="5400" b="1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4649241"/>
            <a:ext cx="2133600" cy="2133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145" y="84028"/>
            <a:ext cx="2971800" cy="191588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5255768"/>
            <a:ext cx="619745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Dr. V. SOWMYA</a:t>
            </a:r>
          </a:p>
          <a:p>
            <a:r>
              <a:rPr lang="en-US" sz="2000" b="1" dirty="0" smtClean="0"/>
              <a:t>Assistant Professor, Center for Computational Engineering and Networking (CEN), Amrita School of Engineering, Coimbatore.</a:t>
            </a:r>
          </a:p>
          <a:p>
            <a:r>
              <a:rPr lang="en-US" sz="2000" b="1" dirty="0" smtClean="0"/>
              <a:t>v_sowmya@cb.amrita.edu</a:t>
            </a:r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4" y="84027"/>
            <a:ext cx="5791934" cy="197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amrit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amrit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0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b="1" dirty="0" smtClean="0">
                <a:solidFill>
                  <a:srgbClr val="FF0000"/>
                </a:solidFill>
              </a:rPr>
              <a:t>GAN IN FORMAL</a:t>
            </a:r>
            <a:endParaRPr lang="en-US" sz="5400" b="1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0025"/>
            <a:ext cx="9144000" cy="551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73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amrit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amrit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0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b="1" dirty="0" smtClean="0">
                <a:solidFill>
                  <a:srgbClr val="FF0000"/>
                </a:solidFill>
              </a:rPr>
              <a:t>GAN IN FORMAL</a:t>
            </a:r>
            <a:endParaRPr lang="en-US" sz="54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90678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63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amrit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amrit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0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b="1" dirty="0" smtClean="0">
                <a:solidFill>
                  <a:srgbClr val="FF0000"/>
                </a:solidFill>
              </a:rPr>
              <a:t>GAN IN FORMAL</a:t>
            </a:r>
            <a:endParaRPr lang="en-US" sz="5400" b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2426"/>
            <a:ext cx="9144000" cy="462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9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amrit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amrit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0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b="1" dirty="0" smtClean="0">
                <a:solidFill>
                  <a:srgbClr val="FF0000"/>
                </a:solidFill>
              </a:rPr>
              <a:t>GAN IN FORMAL</a:t>
            </a:r>
            <a:endParaRPr lang="en-US" sz="54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9143999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9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amrit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amrit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1"/>
            <a:ext cx="7772400" cy="10668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GENERATIVE Vs DISCRIMINATIVE</a:t>
            </a:r>
            <a:endParaRPr lang="en-US" sz="40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800"/>
            <a:ext cx="91440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5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amrit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amrit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1"/>
            <a:ext cx="7772400" cy="10668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GENERATIVE Vs DISCRIMINATIVE</a:t>
            </a:r>
            <a:endParaRPr lang="en-US" sz="4000" b="1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" y="1057703"/>
            <a:ext cx="9067800" cy="586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7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amrit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amrit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1"/>
            <a:ext cx="7772400" cy="10668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GENERATIVE Vs DISCRIMINATIVE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5575" y="1752600"/>
            <a:ext cx="7772400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72718" y="998537"/>
            <a:ext cx="8871282" cy="5630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 smtClean="0"/>
              <a:t>DISCRIMINATIVE – p(y/x) – learns the conditional probability distribution.</a:t>
            </a:r>
          </a:p>
          <a:p>
            <a:pPr algn="l"/>
            <a:endParaRPr lang="en-US" sz="4000" b="1" dirty="0"/>
          </a:p>
          <a:p>
            <a:pPr algn="l"/>
            <a:endParaRPr lang="en-US" sz="4000" b="1" dirty="0"/>
          </a:p>
          <a:p>
            <a:pPr algn="l"/>
            <a:r>
              <a:rPr lang="en-US" sz="4000" b="1" dirty="0" smtClean="0"/>
              <a:t>GENERATIVE – P(</a:t>
            </a:r>
            <a:r>
              <a:rPr lang="en-US" sz="4000" b="1" dirty="0" err="1" smtClean="0"/>
              <a:t>x,y</a:t>
            </a:r>
            <a:r>
              <a:rPr lang="en-US" sz="4000" b="1" dirty="0" smtClean="0"/>
              <a:t>) = P(y/x) P(x) – learns the joint probability distribution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03063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amrit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amrit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1"/>
            <a:ext cx="7772400" cy="10668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MATH BEHIND GAN</a:t>
            </a:r>
            <a:endParaRPr lang="en-US" sz="40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399"/>
            <a:ext cx="9144000" cy="557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59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amrit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amrit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1"/>
            <a:ext cx="7772400" cy="10668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MATH BEHIND GAN</a:t>
            </a:r>
            <a:endParaRPr lang="en-US" sz="4000" b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9144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81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amrit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amrit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1"/>
            <a:ext cx="7772400" cy="10668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MATH BEHIND GAN</a:t>
            </a:r>
            <a:endParaRPr lang="en-US" sz="4000" b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800"/>
            <a:ext cx="9144000" cy="24166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89891"/>
            <a:ext cx="8991600" cy="94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7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amrit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amrit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-7143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b="1" dirty="0" smtClean="0">
                <a:solidFill>
                  <a:srgbClr val="FF0000"/>
                </a:solidFill>
              </a:rPr>
              <a:t>ANALOGY OF GAN</a:t>
            </a:r>
            <a:endParaRPr lang="en-US" sz="5400" b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91440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46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amrit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amrit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1"/>
            <a:ext cx="7772400" cy="10668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GAN - ALGORITHM</a:t>
            </a:r>
            <a:endParaRPr lang="en-US" sz="40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890"/>
            <a:ext cx="9144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3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amrit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amrit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1"/>
            <a:ext cx="7772400" cy="10668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PROBLEMS IN GAN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 rot="10800000" flipV="1">
            <a:off x="126001" y="1066801"/>
            <a:ext cx="9017998" cy="51815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/>
              <a:t>MODE COLLAPSE – Generator (G) - struck – COMPLETE/PARTIAL.</a:t>
            </a:r>
          </a:p>
          <a:p>
            <a:pPr algn="l"/>
            <a:endParaRPr lang="en-US" sz="3600" b="1" dirty="0"/>
          </a:p>
          <a:p>
            <a:pPr algn="l"/>
            <a:r>
              <a:rPr lang="en-US" sz="3600" b="1" dirty="0" smtClean="0"/>
              <a:t>VANISHING GRADIENT – Discriminator (D) - strong/weak.</a:t>
            </a:r>
          </a:p>
          <a:p>
            <a:pPr algn="l"/>
            <a:endParaRPr lang="en-US" sz="3600" b="1" dirty="0"/>
          </a:p>
          <a:p>
            <a:pPr algn="l"/>
            <a:r>
              <a:rPr lang="en-US" sz="3600" b="1" dirty="0" smtClean="0"/>
              <a:t>HARD TO FIND NASH EQUILIBRIUM – one player does not change regardless of the other.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25655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amrit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amrit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1"/>
            <a:ext cx="7772400" cy="10668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 SOME COOL APPLICATIONS OF GAN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7975" y="5791200"/>
            <a:ext cx="845502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hlinkClick r:id="rId2"/>
              </a:rPr>
              <a:t>https://medium.com/@jonathan_hui/gan-some-cool-applications-of-gans-4c9ecca35900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0"/>
            <a:ext cx="8991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23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amrit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amrit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1"/>
            <a:ext cx="7772400" cy="10668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 SOME COOL APPLICATIONS OF GAN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7975" y="5791200"/>
            <a:ext cx="845502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hlinkClick r:id="rId2"/>
              </a:rPr>
              <a:t>https://medium.com/@jonathan_hui/gan-some-cool-applications-of-gans-4c9ecca35900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990601"/>
            <a:ext cx="8912225" cy="449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06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amrit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amrit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1"/>
            <a:ext cx="7772400" cy="10668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 SOME COOL APPLICATIONS OF GAN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7975" y="5791200"/>
            <a:ext cx="845502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hlinkClick r:id="rId2"/>
              </a:rPr>
              <a:t>https://medium.com/@jonathan_hui/gan-some-cool-applications-of-gans-4c9ecca35900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87" y="1066801"/>
            <a:ext cx="762000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5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amrit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amrit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1"/>
            <a:ext cx="7772400" cy="10668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 SOME COOL APPLICATIONS OF GAN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7975" y="5791200"/>
            <a:ext cx="845502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hlinkClick r:id="rId2"/>
              </a:rPr>
              <a:t>https://medium.com/@jonathan_hui/gan-some-cool-applications-of-gans-4c9ecca35900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32" y="762000"/>
            <a:ext cx="750533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4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amrit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amrit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1"/>
            <a:ext cx="7772400" cy="10668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 SOME COOL APPLICATIONS OF GAN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7975" y="5791200"/>
            <a:ext cx="845502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hlinkClick r:id="rId2"/>
              </a:rPr>
              <a:t>https://medium.com/@jonathan_hui/gan-some-cool-applications-of-gans-4c9ecca35900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3" y="984771"/>
            <a:ext cx="9144000" cy="20671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286398"/>
            <a:ext cx="5410200" cy="250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8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amrit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amrit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1"/>
            <a:ext cx="7772400" cy="10668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 SOME COOL APPLICATIONS OF GAN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7975" y="5791200"/>
            <a:ext cx="845502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hlinkClick r:id="rId2"/>
              </a:rPr>
              <a:t>https://medium.com/@jonathan_hui/gan-some-cool-applications-of-gans-4c9ecca35900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800"/>
            <a:ext cx="89916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59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amrit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amrit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1"/>
            <a:ext cx="7772400" cy="10668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 SOME COOL APPLICATIONS OF GAN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7975" y="5791200"/>
            <a:ext cx="845502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hlinkClick r:id="rId2"/>
              </a:rPr>
              <a:t>https://medium.com/@jonathan_hui/gan-some-cool-applications-of-gans-4c9ecca35900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87" y="797115"/>
            <a:ext cx="762000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0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amrit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amrit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-220662"/>
            <a:ext cx="7772400" cy="10668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REFERENCES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 rot="10800000" flipV="1">
            <a:off x="126001" y="685800"/>
            <a:ext cx="9017998" cy="5257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AutoNum type="arabicPeriod"/>
            </a:pPr>
            <a:r>
              <a:rPr lang="en-US" sz="2000" b="1" dirty="0" smtClean="0"/>
              <a:t>Ian.J.Goodfellow et al., “Generative Adversarial Nets”, Advances in Neural Information Processing Systems, 27, pp: 2672-2680, 2014.</a:t>
            </a:r>
          </a:p>
          <a:p>
            <a:pPr marL="457200" indent="-457200" algn="l">
              <a:buAutoNum type="arabicPeriod"/>
            </a:pPr>
            <a:r>
              <a:rPr lang="en-US" sz="2000" b="1" dirty="0"/>
              <a:t>Ian.J.Goodfellow</a:t>
            </a:r>
            <a:r>
              <a:rPr lang="en-US" sz="2000" b="1" dirty="0" smtClean="0"/>
              <a:t>, “NIPS 2016 Tutorial: Generative Adversarial Networks”.</a:t>
            </a:r>
          </a:p>
          <a:p>
            <a:pPr marL="457200" indent="-457200" algn="l">
              <a:buAutoNum type="arabicPeriod"/>
            </a:pPr>
            <a:r>
              <a:rPr lang="en-US" sz="2000" b="1" dirty="0" err="1"/>
              <a:t>Oreilly’s</a:t>
            </a:r>
            <a:r>
              <a:rPr lang="en-US" sz="2000" b="1" dirty="0"/>
              <a:t> tutorial :</a:t>
            </a:r>
            <a:r>
              <a:rPr lang="en-US" sz="2000" dirty="0"/>
              <a:t> </a:t>
            </a: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www.oreilly.com/learning/generative-adversarial-networks-for-beginners</a:t>
            </a:r>
            <a:r>
              <a:rPr lang="en-US" sz="2000" dirty="0" smtClean="0"/>
              <a:t>.</a:t>
            </a:r>
          </a:p>
          <a:p>
            <a:pPr marL="457200" indent="-457200" algn="l">
              <a:buAutoNum type="arabicPeriod"/>
            </a:pPr>
            <a:r>
              <a:rPr lang="en-US" sz="2000" b="1" dirty="0" smtClean="0"/>
              <a:t>Generative Adversarial Networks with Math : </a:t>
            </a:r>
            <a:r>
              <a:rPr lang="en-US" sz="2000" dirty="0">
                <a:hlinkClick r:id="rId3"/>
              </a:rPr>
              <a:t>https://</a:t>
            </a:r>
            <a:r>
              <a:rPr lang="en-US" sz="2000" dirty="0" smtClean="0">
                <a:hlinkClick r:id="rId3"/>
              </a:rPr>
              <a:t>medium.com/deep-math-machine-learning-ai/ch-14-general-adversarial-networks-gans-with-math-1318faf46b43</a:t>
            </a:r>
            <a:r>
              <a:rPr lang="en-US" sz="2000" dirty="0" smtClean="0"/>
              <a:t>.</a:t>
            </a:r>
          </a:p>
          <a:p>
            <a:pPr marL="457200" indent="-457200" algn="l">
              <a:buAutoNum type="arabicPeriod"/>
            </a:pPr>
            <a:r>
              <a:rPr lang="en-US" sz="2000" b="1" dirty="0" smtClean="0"/>
              <a:t>Andrew Ng  CS229 Lecture Notes on </a:t>
            </a:r>
            <a:r>
              <a:rPr lang="en-US" sz="2000" b="1" dirty="0"/>
              <a:t>Generative </a:t>
            </a:r>
            <a:r>
              <a:rPr lang="en-US" sz="2000" b="1" dirty="0" smtClean="0"/>
              <a:t>Learning Algorithms.</a:t>
            </a:r>
          </a:p>
          <a:p>
            <a:pPr marL="457200" indent="-457200" algn="l">
              <a:buFontTx/>
              <a:buAutoNum type="arabicPeriod"/>
            </a:pPr>
            <a:r>
              <a:rPr lang="en-US" sz="2000" b="1" dirty="0"/>
              <a:t>GANs from Scratch 1: A deep introduction. With code in </a:t>
            </a:r>
            <a:r>
              <a:rPr lang="en-US" sz="2000" b="1" dirty="0" err="1"/>
              <a:t>PyTorch</a:t>
            </a:r>
            <a:r>
              <a:rPr lang="en-US" sz="2000" b="1" dirty="0"/>
              <a:t> and </a:t>
            </a:r>
            <a:r>
              <a:rPr lang="en-US" sz="2000" b="1" dirty="0" smtClean="0"/>
              <a:t>TensorFlow : </a:t>
            </a:r>
            <a:r>
              <a:rPr lang="en-US" sz="2000" dirty="0">
                <a:hlinkClick r:id="rId4"/>
              </a:rPr>
              <a:t>https://</a:t>
            </a:r>
            <a:r>
              <a:rPr lang="en-US" sz="2000" dirty="0" smtClean="0">
                <a:hlinkClick r:id="rId4"/>
              </a:rPr>
              <a:t>medium.com/ai-society/gans-from-scratch-1-a-deep-introduction-with-code-in-pytorch-and-tensorflow-cb03cdcdba0f</a:t>
            </a:r>
            <a:r>
              <a:rPr lang="en-US" sz="2000" dirty="0" smtClean="0"/>
              <a:t>.</a:t>
            </a:r>
          </a:p>
          <a:p>
            <a:pPr marL="457200" indent="-457200" algn="l">
              <a:buFontTx/>
              <a:buAutoNum type="arabicPeriod"/>
            </a:pPr>
            <a:endParaRPr lang="en-US" sz="2000" dirty="0" smtClean="0"/>
          </a:p>
          <a:p>
            <a:pPr marL="457200" indent="-457200" algn="l">
              <a:buFontTx/>
              <a:buAutoNum type="arabicPeriod"/>
            </a:pPr>
            <a:endParaRPr lang="en-US" sz="2400" b="1" dirty="0" smtClean="0"/>
          </a:p>
          <a:p>
            <a:pPr algn="l"/>
            <a:endParaRPr lang="en-US" sz="2400" b="1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558185" y="4848631"/>
            <a:ext cx="8433416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https://learning.acm.org/techtalks/adversarialml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543399" y="5296028"/>
            <a:ext cx="8226425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https://www.youtube.com/watch?v=Z6rxFNMGdn0&amp;list=PLrAXtmErZgOdP_8GztsuKi9nrraNbKKp4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543399" y="5942359"/>
            <a:ext cx="8448202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https://poloclub.github.io/ganlab/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lvl="0"/>
            <a:r>
              <a:rPr lang="en-US" dirty="0">
                <a:hlinkClick r:id="rId8"/>
              </a:rPr>
              <a:t>https://www.youtube.com/watch?v=CIfsB_EYsVI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30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amrit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amrit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-7143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b="1" dirty="0" smtClean="0">
                <a:solidFill>
                  <a:srgbClr val="FF0000"/>
                </a:solidFill>
              </a:rPr>
              <a:t>ANALOGY OF GAN</a:t>
            </a:r>
            <a:endParaRPr lang="en-US" sz="54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91440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0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amrit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amrit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1"/>
            <a:ext cx="7772400" cy="10668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POWER OF GAN</a:t>
            </a:r>
            <a:endParaRPr lang="en-US" sz="4000" b="1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4" y="990600"/>
            <a:ext cx="8912225" cy="579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amrit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amrit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04585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b="1" dirty="0" smtClean="0">
                <a:solidFill>
                  <a:srgbClr val="FF0000"/>
                </a:solidFill>
              </a:rPr>
              <a:t>COMPONENTS OF GAN</a:t>
            </a:r>
            <a:endParaRPr lang="en-US" sz="54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9144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5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amrit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amrit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04585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5400" b="1" dirty="0" smtClean="0">
                <a:solidFill>
                  <a:srgbClr val="FF0000"/>
                </a:solidFill>
              </a:rPr>
              <a:t>OBJECTIVES OF THE COMPONENTS OF GAN</a:t>
            </a:r>
            <a:endParaRPr lang="en-US" sz="5400" b="1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9144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amrit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amrit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04585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5400" b="1" dirty="0" smtClean="0">
                <a:solidFill>
                  <a:srgbClr val="FF0000"/>
                </a:solidFill>
              </a:rPr>
              <a:t>BACKPROPAGATION IN GAN</a:t>
            </a:r>
            <a:endParaRPr lang="en-US" sz="54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8" y="1676400"/>
            <a:ext cx="9130352" cy="502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16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amrit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amrit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04585"/>
            <a:ext cx="8229600" cy="1470025"/>
          </a:xfrm>
        </p:spPr>
        <p:txBody>
          <a:bodyPr>
            <a:normAutofit fontScale="90000"/>
          </a:bodyPr>
          <a:lstStyle/>
          <a:p>
            <a:r>
              <a:rPr lang="en-US" sz="5400" b="1" dirty="0" smtClean="0">
                <a:solidFill>
                  <a:srgbClr val="FF0000"/>
                </a:solidFill>
              </a:rPr>
              <a:t>MIN-MAX GAME (Adversarial Learning) IN GAN</a:t>
            </a:r>
            <a:endParaRPr lang="en-US" sz="5400" b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65511"/>
            <a:ext cx="9144001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7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amrit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amrit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04585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5400" b="1" dirty="0" smtClean="0">
                <a:solidFill>
                  <a:srgbClr val="FF0000"/>
                </a:solidFill>
              </a:rPr>
              <a:t>UNDERSTANDING GAN’s LOSS COMPUTATION</a:t>
            </a:r>
            <a:endParaRPr lang="en-US" sz="54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9144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3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3955</TotalTime>
  <Words>289</Words>
  <Application>Microsoft Office PowerPoint</Application>
  <PresentationFormat>On-screen Show (4:3)</PresentationFormat>
  <Paragraphs>59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GENERATIVE ADVERSARIAL NETWORKS (GAN)</vt:lpstr>
      <vt:lpstr>ANALOGY OF GAN</vt:lpstr>
      <vt:lpstr>ANALOGY OF GAN</vt:lpstr>
      <vt:lpstr>POWER OF GAN</vt:lpstr>
      <vt:lpstr>COMPONENTS OF GAN</vt:lpstr>
      <vt:lpstr>OBJECTIVES OF THE COMPONENTS OF GAN</vt:lpstr>
      <vt:lpstr>BACKPROPAGATION IN GAN</vt:lpstr>
      <vt:lpstr>MIN-MAX GAME (Adversarial Learning) IN GAN</vt:lpstr>
      <vt:lpstr>UNDERSTANDING GAN’s LOSS COMPUTATION</vt:lpstr>
      <vt:lpstr>GAN IN FORMAL</vt:lpstr>
      <vt:lpstr>GAN IN FORMAL</vt:lpstr>
      <vt:lpstr>GAN IN FORMAL</vt:lpstr>
      <vt:lpstr>GAN IN FORMAL</vt:lpstr>
      <vt:lpstr>GENERATIVE Vs DISCRIMINATIVE</vt:lpstr>
      <vt:lpstr>GENERATIVE Vs DISCRIMINATIVE</vt:lpstr>
      <vt:lpstr>GENERATIVE Vs DISCRIMINATIVE</vt:lpstr>
      <vt:lpstr>MATH BEHIND GAN</vt:lpstr>
      <vt:lpstr>MATH BEHIND GAN</vt:lpstr>
      <vt:lpstr>MATH BEHIND GAN</vt:lpstr>
      <vt:lpstr>GAN - ALGORITHM</vt:lpstr>
      <vt:lpstr>PROBLEMS IN GAN</vt:lpstr>
      <vt:lpstr> SOME COOL APPLICATIONS OF GAN</vt:lpstr>
      <vt:lpstr> SOME COOL APPLICATIONS OF GAN</vt:lpstr>
      <vt:lpstr> SOME COOL APPLICATIONS OF GAN</vt:lpstr>
      <vt:lpstr> SOME COOL APPLICATIONS OF GAN</vt:lpstr>
      <vt:lpstr> SOME COOL APPLICATIONS OF GAN</vt:lpstr>
      <vt:lpstr> SOME COOL APPLICATIONS OF GAN</vt:lpstr>
      <vt:lpstr> SOME COOL APPLICATIONS OF GAN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sowmya</dc:creator>
  <cp:lastModifiedBy>Sowmya V</cp:lastModifiedBy>
  <cp:revision>158</cp:revision>
  <dcterms:created xsi:type="dcterms:W3CDTF">2017-11-07T08:53:40Z</dcterms:created>
  <dcterms:modified xsi:type="dcterms:W3CDTF">2019-05-27T07:36:15Z</dcterms:modified>
</cp:coreProperties>
</file>